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74378" autoAdjust="0"/>
  </p:normalViewPr>
  <p:slideViewPr>
    <p:cSldViewPr snapToGrid="0">
      <p:cViewPr varScale="1">
        <p:scale>
          <a:sx n="75" d="100"/>
          <a:sy n="75" d="100"/>
        </p:scale>
        <p:origin x="1109" y="67"/>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5856"/>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7/10/2019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14.xml"/><Relationship Id="rId12" Type="http://schemas.openxmlformats.org/officeDocument/2006/relationships/image" Target="../media/image4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42.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4.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30.xml"/><Relationship Id="rId7" Type="http://schemas.openxmlformats.org/officeDocument/2006/relationships/image" Target="../media/image4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49.png"/><Relationship Id="rId5" Type="http://schemas.openxmlformats.org/officeDocument/2006/relationships/tags" Target="../tags/tag32.xml"/><Relationship Id="rId10" Type="http://schemas.openxmlformats.org/officeDocument/2006/relationships/image" Target="../media/image48.png"/><Relationship Id="rId4" Type="http://schemas.openxmlformats.org/officeDocument/2006/relationships/tags" Target="../tags/tag31.xml"/><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5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50.png"/><Relationship Id="rId5" Type="http://schemas.openxmlformats.org/officeDocument/2006/relationships/tags" Target="../tags/tag37.xml"/><Relationship Id="rId15" Type="http://schemas.openxmlformats.org/officeDocument/2006/relationships/image" Target="../media/image54.png"/><Relationship Id="rId10" Type="http://schemas.openxmlformats.org/officeDocument/2006/relationships/image" Target="../media/image43.png"/><Relationship Id="rId4" Type="http://schemas.openxmlformats.org/officeDocument/2006/relationships/tags" Target="../tags/tag36.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2.png"/><Relationship Id="rId18" Type="http://schemas.openxmlformats.org/officeDocument/2006/relationships/image" Target="../media/image5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560.png"/><Relationship Id="rId17" Type="http://schemas.openxmlformats.org/officeDocument/2006/relationships/image" Target="../media/image49.png"/><Relationship Id="rId2" Type="http://schemas.openxmlformats.org/officeDocument/2006/relationships/tags" Target="../tags/tag41.xml"/><Relationship Id="rId16" Type="http://schemas.openxmlformats.org/officeDocument/2006/relationships/image" Target="../media/image58.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9.png"/><Relationship Id="rId5" Type="http://schemas.openxmlformats.org/officeDocument/2006/relationships/tags" Target="../tags/tag44.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3.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49.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1.xml"/><Relationship Id="rId10" Type="http://schemas.openxmlformats.org/officeDocument/2006/relationships/image" Target="../media/image61.png"/><Relationship Id="rId4" Type="http://schemas.openxmlformats.org/officeDocument/2006/relationships/tags" Target="../tags/tag50.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6.xml"/><Relationship Id="rId10" Type="http://schemas.openxmlformats.org/officeDocument/2006/relationships/image" Target="../media/image69.png"/><Relationship Id="rId4" Type="http://schemas.openxmlformats.org/officeDocument/2006/relationships/tags" Target="../tags/tag55.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3.png"/><Relationship Id="rId5" Type="http://schemas.openxmlformats.org/officeDocument/2006/relationships/tags" Target="../tags/tag61.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9.png"/><Relationship Id="rId5" Type="http://schemas.openxmlformats.org/officeDocument/2006/relationships/tags" Target="../tags/tag67.xml"/><Relationship Id="rId10" Type="http://schemas.openxmlformats.org/officeDocument/2006/relationships/image" Target="../media/image78.png"/><Relationship Id="rId4" Type="http://schemas.openxmlformats.org/officeDocument/2006/relationships/tags" Target="../tags/tag66.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1.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5.png"/><Relationship Id="rId5" Type="http://schemas.openxmlformats.org/officeDocument/2006/relationships/tags" Target="../tags/tag73.xml"/><Relationship Id="rId10" Type="http://schemas.openxmlformats.org/officeDocument/2006/relationships/image" Target="../media/image50.png"/><Relationship Id="rId4" Type="http://schemas.openxmlformats.org/officeDocument/2006/relationships/tags" Target="../tags/tag72.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2.xml"/><Relationship Id="rId34" Type="http://schemas.openxmlformats.org/officeDocument/2006/relationships/image" Target="../media/image118.png"/><Relationship Id="rId7" Type="http://schemas.openxmlformats.org/officeDocument/2006/relationships/tags" Target="../tags/tag86.xml"/><Relationship Id="rId12" Type="http://schemas.openxmlformats.org/officeDocument/2006/relationships/tags" Target="../tags/tag91.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1.xml"/><Relationship Id="rId29" Type="http://schemas.openxmlformats.org/officeDocument/2006/relationships/image" Target="../media/image113.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4.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89.xml"/><Relationship Id="rId31" Type="http://schemas.openxmlformats.org/officeDocument/2006/relationships/image" Target="../media/image115.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120.png"/><Relationship Id="rId2" Type="http://schemas.openxmlformats.org/officeDocument/2006/relationships/tags" Target="../tags/tag93.xml"/><Relationship Id="rId16" Type="http://schemas.openxmlformats.org/officeDocument/2006/relationships/image" Target="../media/image26.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119.png"/><Relationship Id="rId5" Type="http://schemas.openxmlformats.org/officeDocument/2006/relationships/tags" Target="../tags/tag96.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5.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1.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0.xml"/><Relationship Id="rId16" Type="http://schemas.openxmlformats.org/officeDocument/2006/relationships/image" Target="../media/image26.png"/><Relationship Id="rId1" Type="http://schemas.openxmlformats.org/officeDocument/2006/relationships/tags" Target="../tags/tag99.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3.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2.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4.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8.xml"/><Relationship Id="rId11" Type="http://schemas.openxmlformats.org/officeDocument/2006/relationships/oleObject" Target="../embeddings/oleObject1.bin"/><Relationship Id="rId5" Type="http://schemas.openxmlformats.org/officeDocument/2006/relationships/tags" Target="../tags/tag107.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6.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4.xml"/><Relationship Id="rId16" Type="http://schemas.openxmlformats.org/officeDocument/2006/relationships/image" Target="../media/image146.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32.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6.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1.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5.xml"/><Relationship Id="rId11" Type="http://schemas.openxmlformats.org/officeDocument/2006/relationships/oleObject" Target="../embeddings/oleObject2.bin"/><Relationship Id="rId5" Type="http://schemas.openxmlformats.org/officeDocument/2006/relationships/tags" Target="../tags/tag124.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3.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a:t>
            </a:r>
            <a:r>
              <a:rPr lang="en-US" dirty="0" smtClean="0"/>
              <a:t> to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8"/>
          <a:stretch>
            <a:fillRect/>
          </a:stretch>
        </p:blipFill>
        <p:spPr>
          <a:xfrm>
            <a:off x="6649120" y="1661525"/>
            <a:ext cx="1541486" cy="274286"/>
          </a:xfrm>
          <a:prstGeom prst="rect">
            <a:avLst/>
          </a:prstGeom>
        </p:spPr>
      </p:pic>
      <p:pic>
        <p:nvPicPr>
          <p:cNvPr id="9" name="Picture 8"/>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649120" y="2490766"/>
            <a:ext cx="2258286" cy="729600"/>
          </a:xfrm>
          <a:prstGeom prst="rect">
            <a:avLst/>
          </a:prstGeom>
        </p:spPr>
      </p:pic>
      <p:pic>
        <p:nvPicPr>
          <p:cNvPr id="4" name="Picture 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649121" y="3775321"/>
            <a:ext cx="1539657" cy="729599"/>
          </a:xfrm>
          <a:prstGeom prst="rect">
            <a:avLst/>
          </a:prstGeom>
        </p:spPr>
      </p:pic>
      <p:pic>
        <p:nvPicPr>
          <p:cNvPr id="5" name="Picture 4"/>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669441" y="5059875"/>
            <a:ext cx="1287315" cy="347428"/>
          </a:xfrm>
          <a:prstGeom prst="rect">
            <a:avLst/>
          </a:prstGeom>
        </p:spPr>
      </p:pic>
      <p:pic>
        <p:nvPicPr>
          <p:cNvPr id="10" name="Picture 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89705" y="5962260"/>
            <a:ext cx="2634971" cy="689373"/>
          </a:xfrm>
          <a:prstGeom prst="rect">
            <a:avLst/>
          </a:prstGeom>
        </p:spPr>
      </p:pic>
      <p:sp>
        <p:nvSpPr>
          <p:cNvPr id="7" name="Freeform 6"/>
          <p:cNvSpPr/>
          <p:nvPr/>
        </p:nvSpPr>
        <p:spPr>
          <a:xfrm>
            <a:off x="6300645" y="1930400"/>
            <a:ext cx="1809256" cy="3332480"/>
          </a:xfrm>
          <a:custGeom>
            <a:avLst/>
            <a:gdLst>
              <a:gd name="connsiteX0" fmla="*/ 701040 w 701040"/>
              <a:gd name="connsiteY0" fmla="*/ 4450080 h 4450080"/>
              <a:gd name="connsiteX1" fmla="*/ 0 w 701040"/>
              <a:gd name="connsiteY1" fmla="*/ 0 h 4450080"/>
              <a:gd name="connsiteX0" fmla="*/ 0 w 3640397"/>
              <a:gd name="connsiteY0" fmla="*/ 4438117 h 4438117"/>
              <a:gd name="connsiteX1" fmla="*/ 3640397 w 3640397"/>
              <a:gd name="connsiteY1" fmla="*/ 0 h 4438117"/>
              <a:gd name="connsiteX0" fmla="*/ 181444 w 3821841"/>
              <a:gd name="connsiteY0" fmla="*/ 4438117 h 4438117"/>
              <a:gd name="connsiteX1" fmla="*/ 3821841 w 3821841"/>
              <a:gd name="connsiteY1" fmla="*/ 0 h 4438117"/>
              <a:gd name="connsiteX0" fmla="*/ 875690 w 875690"/>
              <a:gd name="connsiteY0" fmla="*/ 3923726 h 3923726"/>
              <a:gd name="connsiteX1" fmla="*/ 798154 w 875690"/>
              <a:gd name="connsiteY1" fmla="*/ 0 h 3923726"/>
              <a:gd name="connsiteX0" fmla="*/ 973293 w 973293"/>
              <a:gd name="connsiteY0" fmla="*/ 3923726 h 3923726"/>
              <a:gd name="connsiteX1" fmla="*/ 226072 w 973293"/>
              <a:gd name="connsiteY1" fmla="*/ 1196258 h 3923726"/>
              <a:gd name="connsiteX2" fmla="*/ 895757 w 973293"/>
              <a:gd name="connsiteY2" fmla="*/ 0 h 3923726"/>
              <a:gd name="connsiteX0" fmla="*/ 761758 w 4171226"/>
              <a:gd name="connsiteY0" fmla="*/ 4246716 h 4246716"/>
              <a:gd name="connsiteX1" fmla="*/ 14537 w 4171226"/>
              <a:gd name="connsiteY1" fmla="*/ 1519248 h 4246716"/>
              <a:gd name="connsiteX2" fmla="*/ 4171226 w 4171226"/>
              <a:gd name="connsiteY2" fmla="*/ 0 h 4246716"/>
              <a:gd name="connsiteX0" fmla="*/ 1483252 w 4892720"/>
              <a:gd name="connsiteY0" fmla="*/ 4246716 h 4246716"/>
              <a:gd name="connsiteX1" fmla="*/ 736031 w 4892720"/>
              <a:gd name="connsiteY1" fmla="*/ 1519248 h 4246716"/>
              <a:gd name="connsiteX2" fmla="*/ 4892720 w 4892720"/>
              <a:gd name="connsiteY2" fmla="*/ 0 h 4246716"/>
              <a:gd name="connsiteX0" fmla="*/ 1483252 w 4892720"/>
              <a:gd name="connsiteY0" fmla="*/ 4246716 h 4246716"/>
              <a:gd name="connsiteX1" fmla="*/ 736031 w 4892720"/>
              <a:gd name="connsiteY1" fmla="*/ 1519248 h 4246716"/>
              <a:gd name="connsiteX2" fmla="*/ 4892720 w 4892720"/>
              <a:gd name="connsiteY2" fmla="*/ 0 h 4246716"/>
              <a:gd name="connsiteX0" fmla="*/ 1483252 w 4892720"/>
              <a:gd name="connsiteY0" fmla="*/ 4246716 h 4246716"/>
              <a:gd name="connsiteX1" fmla="*/ 736031 w 4892720"/>
              <a:gd name="connsiteY1" fmla="*/ 1519248 h 4246716"/>
              <a:gd name="connsiteX2" fmla="*/ 4892720 w 4892720"/>
              <a:gd name="connsiteY2" fmla="*/ 0 h 4246716"/>
              <a:gd name="connsiteX0" fmla="*/ 1483252 w 4897691"/>
              <a:gd name="connsiteY0" fmla="*/ 4246716 h 4246716"/>
              <a:gd name="connsiteX1" fmla="*/ 736031 w 4897691"/>
              <a:gd name="connsiteY1" fmla="*/ 1519248 h 4246716"/>
              <a:gd name="connsiteX2" fmla="*/ 4892720 w 4897691"/>
              <a:gd name="connsiteY2" fmla="*/ 0 h 4246716"/>
              <a:gd name="connsiteX0" fmla="*/ 1483252 w 4828490"/>
              <a:gd name="connsiteY0" fmla="*/ 4306529 h 4306529"/>
              <a:gd name="connsiteX1" fmla="*/ 736031 w 4828490"/>
              <a:gd name="connsiteY1" fmla="*/ 1579061 h 4306529"/>
              <a:gd name="connsiteX2" fmla="*/ 4823442 w 4828490"/>
              <a:gd name="connsiteY2" fmla="*/ 0 h 4306529"/>
              <a:gd name="connsiteX0" fmla="*/ 747332 w 4092570"/>
              <a:gd name="connsiteY0" fmla="*/ 4306529 h 4306529"/>
              <a:gd name="connsiteX1" fmla="*/ 111 w 4092570"/>
              <a:gd name="connsiteY1" fmla="*/ 1579061 h 4306529"/>
              <a:gd name="connsiteX2" fmla="*/ 4087522 w 4092570"/>
              <a:gd name="connsiteY2" fmla="*/ 0 h 4306529"/>
              <a:gd name="connsiteX0" fmla="*/ 747332 w 4092570"/>
              <a:gd name="connsiteY0" fmla="*/ 4306529 h 4306529"/>
              <a:gd name="connsiteX1" fmla="*/ 111 w 4092570"/>
              <a:gd name="connsiteY1" fmla="*/ 1220183 h 4306529"/>
              <a:gd name="connsiteX2" fmla="*/ 4087522 w 4092570"/>
              <a:gd name="connsiteY2" fmla="*/ 0 h 4306529"/>
              <a:gd name="connsiteX0" fmla="*/ 767034 w 4112272"/>
              <a:gd name="connsiteY0" fmla="*/ 4306529 h 4306776"/>
              <a:gd name="connsiteX1" fmla="*/ 19813 w 4112272"/>
              <a:gd name="connsiteY1" fmla="*/ 1220183 h 4306776"/>
              <a:gd name="connsiteX2" fmla="*/ 4107224 w 4112272"/>
              <a:gd name="connsiteY2" fmla="*/ 0 h 4306776"/>
            </a:gdLst>
            <a:ahLst/>
            <a:cxnLst>
              <a:cxn ang="0">
                <a:pos x="connsiteX0" y="connsiteY0"/>
              </a:cxn>
              <a:cxn ang="0">
                <a:pos x="connsiteX1" y="connsiteY1"/>
              </a:cxn>
              <a:cxn ang="0">
                <a:pos x="connsiteX2" y="connsiteY2"/>
              </a:cxn>
            </a:cxnLst>
            <a:rect l="l" t="t" r="r" b="b"/>
            <a:pathLst>
              <a:path w="4112272" h="4306776">
                <a:moveTo>
                  <a:pt x="767034" y="4306529"/>
                </a:moveTo>
                <a:cubicBezTo>
                  <a:pt x="-244101" y="4330454"/>
                  <a:pt x="45101" y="2615817"/>
                  <a:pt x="19813" y="1220183"/>
                </a:cubicBezTo>
                <a:cubicBezTo>
                  <a:pt x="-5475" y="-175451"/>
                  <a:pt x="4279322" y="618066"/>
                  <a:pt x="410722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G</a:t>
            </a:r>
            <a:r>
              <a:rPr lang="en-US" sz="2400" baseline="-25000" dirty="0"/>
              <a:t>CS</a:t>
            </a:r>
            <a:r>
              <a:rPr lang="en-US" sz="2400" dirty="0"/>
              <a:t> </a:t>
            </a:r>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60"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02"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204165</TotalTime>
  <Words>3132</Words>
  <Application>Microsoft Office PowerPoint</Application>
  <PresentationFormat>On-screen Show (4:3)</PresentationFormat>
  <Paragraphs>427</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Candara</vt:lpstr>
      <vt:lpstr>Cambria Math</vt:lpstr>
      <vt:lpstr>Times New Roman</vt:lpstr>
      <vt:lpstr>Arial</vt:lpstr>
      <vt:lpstr>Century Gothic</vt:lpstr>
      <vt:lpstr>Symbol</vt:lpstr>
      <vt:lpstr>Wingdings</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6713</cp:revision>
  <cp:lastPrinted>2017-10-01T14:51:00Z</cp:lastPrinted>
  <dcterms:created xsi:type="dcterms:W3CDTF">2009-05-27T15:44:15Z</dcterms:created>
  <dcterms:modified xsi:type="dcterms:W3CDTF">2019-10-07T16:05:44Z</dcterms:modified>
</cp:coreProperties>
</file>